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  <p:sldId id="347" r:id="rId98"/>
    <p:sldId id="348" r:id="rId99"/>
    <p:sldId id="349" r:id="rId100"/>
    <p:sldId id="350" r:id="rId101"/>
    <p:sldId id="351" r:id="rId102"/>
    <p:sldId id="352" r:id="rId103"/>
    <p:sldId id="353" r:id="rId104"/>
    <p:sldId id="354" r:id="rId105"/>
    <p:sldId id="355" r:id="rId106"/>
    <p:sldId id="356" r:id="rId107"/>
    <p:sldId id="357" r:id="rId108"/>
    <p:sldId id="358" r:id="rId109"/>
    <p:sldId id="359" r:id="rId110"/>
    <p:sldId id="360" r:id="rId111"/>
    <p:sldId id="361" r:id="rId112"/>
    <p:sldId id="362" r:id="rId113"/>
    <p:sldId id="363" r:id="rId114"/>
    <p:sldId id="364" r:id="rId115"/>
    <p:sldId id="365" r:id="rId116"/>
    <p:sldId id="366" r:id="rId117"/>
    <p:sldId id="367" r:id="rId118"/>
    <p:sldId id="368" r:id="rId119"/>
    <p:sldId id="369" r:id="rId120"/>
    <p:sldId id="370" r:id="rId121"/>
    <p:sldId id="371" r:id="rId122"/>
    <p:sldId id="372" r:id="rId123"/>
    <p:sldId id="373" r:id="rId124"/>
    <p:sldId id="374" r:id="rId125"/>
    <p:sldId id="375" r:id="rId126"/>
    <p:sldId id="376" r:id="rId127"/>
    <p:sldId id="377" r:id="rId128"/>
    <p:sldId id="378" r:id="rId129"/>
    <p:sldId id="379" r:id="rId130"/>
    <p:sldId id="380" r:id="rId131"/>
    <p:sldId id="381" r:id="rId132"/>
    <p:sldId id="382" r:id="rId133"/>
    <p:sldId id="383" r:id="rId134"/>
    <p:sldId id="384" r:id="rId135"/>
    <p:sldId id="385" r:id="rId136"/>
    <p:sldId id="386" r:id="rId137"/>
    <p:sldId id="387" r:id="rId138"/>
    <p:sldId id="388" r:id="rId139"/>
    <p:sldId id="389" r:id="rId140"/>
    <p:sldId id="390" r:id="rId141"/>
    <p:sldId id="391" r:id="rId142"/>
    <p:sldId id="392" r:id="rId143"/>
    <p:sldId id="393" r:id="rId144"/>
    <p:sldId id="394" r:id="rId145"/>
    <p:sldId id="395" r:id="rId146"/>
    <p:sldId id="396" r:id="rId147"/>
    <p:sldId id="397" r:id="rId148"/>
    <p:sldId id="398" r:id="rId14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Relationship Id="rId49" Type="http://schemas.openxmlformats.org/officeDocument/2006/relationships/slide" Target="slides/slide43.xml"/><Relationship Id="rId50" Type="http://schemas.openxmlformats.org/officeDocument/2006/relationships/slide" Target="slides/slide44.xml"/><Relationship Id="rId51" Type="http://schemas.openxmlformats.org/officeDocument/2006/relationships/slide" Target="slides/slide45.xml"/><Relationship Id="rId52" Type="http://schemas.openxmlformats.org/officeDocument/2006/relationships/slide" Target="slides/slide46.xml"/><Relationship Id="rId53" Type="http://schemas.openxmlformats.org/officeDocument/2006/relationships/slide" Target="slides/slide47.xml"/><Relationship Id="rId54" Type="http://schemas.openxmlformats.org/officeDocument/2006/relationships/slide" Target="slides/slide48.xml"/><Relationship Id="rId55" Type="http://schemas.openxmlformats.org/officeDocument/2006/relationships/slide" Target="slides/slide49.xml"/><Relationship Id="rId56" Type="http://schemas.openxmlformats.org/officeDocument/2006/relationships/slide" Target="slides/slide50.xml"/><Relationship Id="rId57" Type="http://schemas.openxmlformats.org/officeDocument/2006/relationships/slide" Target="slides/slide51.xml"/><Relationship Id="rId58" Type="http://schemas.openxmlformats.org/officeDocument/2006/relationships/slide" Target="slides/slide52.xml"/><Relationship Id="rId59" Type="http://schemas.openxmlformats.org/officeDocument/2006/relationships/slide" Target="slides/slide53.xml"/><Relationship Id="rId60" Type="http://schemas.openxmlformats.org/officeDocument/2006/relationships/slide" Target="slides/slide54.xml"/><Relationship Id="rId61" Type="http://schemas.openxmlformats.org/officeDocument/2006/relationships/slide" Target="slides/slide55.xml"/><Relationship Id="rId62" Type="http://schemas.openxmlformats.org/officeDocument/2006/relationships/slide" Target="slides/slide56.xml"/><Relationship Id="rId63" Type="http://schemas.openxmlformats.org/officeDocument/2006/relationships/slide" Target="slides/slide57.xml"/><Relationship Id="rId64" Type="http://schemas.openxmlformats.org/officeDocument/2006/relationships/slide" Target="slides/slide58.xml"/><Relationship Id="rId65" Type="http://schemas.openxmlformats.org/officeDocument/2006/relationships/slide" Target="slides/slide59.xml"/><Relationship Id="rId66" Type="http://schemas.openxmlformats.org/officeDocument/2006/relationships/slide" Target="slides/slide60.xml"/><Relationship Id="rId67" Type="http://schemas.openxmlformats.org/officeDocument/2006/relationships/slide" Target="slides/slide61.xml"/><Relationship Id="rId68" Type="http://schemas.openxmlformats.org/officeDocument/2006/relationships/slide" Target="slides/slide62.xml"/><Relationship Id="rId69" Type="http://schemas.openxmlformats.org/officeDocument/2006/relationships/slide" Target="slides/slide63.xml"/><Relationship Id="rId70" Type="http://schemas.openxmlformats.org/officeDocument/2006/relationships/slide" Target="slides/slide64.xml"/><Relationship Id="rId71" Type="http://schemas.openxmlformats.org/officeDocument/2006/relationships/slide" Target="slides/slide65.xml"/><Relationship Id="rId72" Type="http://schemas.openxmlformats.org/officeDocument/2006/relationships/slide" Target="slides/slide66.xml"/><Relationship Id="rId73" Type="http://schemas.openxmlformats.org/officeDocument/2006/relationships/slide" Target="slides/slide67.xml"/><Relationship Id="rId74" Type="http://schemas.openxmlformats.org/officeDocument/2006/relationships/slide" Target="slides/slide68.xml"/><Relationship Id="rId75" Type="http://schemas.openxmlformats.org/officeDocument/2006/relationships/slide" Target="slides/slide69.xml"/><Relationship Id="rId76" Type="http://schemas.openxmlformats.org/officeDocument/2006/relationships/slide" Target="slides/slide70.xml"/><Relationship Id="rId77" Type="http://schemas.openxmlformats.org/officeDocument/2006/relationships/slide" Target="slides/slide71.xml"/><Relationship Id="rId78" Type="http://schemas.openxmlformats.org/officeDocument/2006/relationships/slide" Target="slides/slide72.xml"/><Relationship Id="rId79" Type="http://schemas.openxmlformats.org/officeDocument/2006/relationships/slide" Target="slides/slide73.xml"/><Relationship Id="rId80" Type="http://schemas.openxmlformats.org/officeDocument/2006/relationships/slide" Target="slides/slide74.xml"/><Relationship Id="rId81" Type="http://schemas.openxmlformats.org/officeDocument/2006/relationships/slide" Target="slides/slide75.xml"/><Relationship Id="rId82" Type="http://schemas.openxmlformats.org/officeDocument/2006/relationships/slide" Target="slides/slide76.xml"/><Relationship Id="rId83" Type="http://schemas.openxmlformats.org/officeDocument/2006/relationships/slide" Target="slides/slide77.xml"/><Relationship Id="rId84" Type="http://schemas.openxmlformats.org/officeDocument/2006/relationships/slide" Target="slides/slide78.xml"/><Relationship Id="rId85" Type="http://schemas.openxmlformats.org/officeDocument/2006/relationships/slide" Target="slides/slide79.xml"/><Relationship Id="rId86" Type="http://schemas.openxmlformats.org/officeDocument/2006/relationships/slide" Target="slides/slide80.xml"/><Relationship Id="rId87" Type="http://schemas.openxmlformats.org/officeDocument/2006/relationships/slide" Target="slides/slide81.xml"/><Relationship Id="rId88" Type="http://schemas.openxmlformats.org/officeDocument/2006/relationships/slide" Target="slides/slide82.xml"/><Relationship Id="rId89" Type="http://schemas.openxmlformats.org/officeDocument/2006/relationships/slide" Target="slides/slide83.xml"/><Relationship Id="rId90" Type="http://schemas.openxmlformats.org/officeDocument/2006/relationships/slide" Target="slides/slide84.xml"/><Relationship Id="rId91" Type="http://schemas.openxmlformats.org/officeDocument/2006/relationships/slide" Target="slides/slide85.xml"/><Relationship Id="rId92" Type="http://schemas.openxmlformats.org/officeDocument/2006/relationships/slide" Target="slides/slide86.xml"/><Relationship Id="rId93" Type="http://schemas.openxmlformats.org/officeDocument/2006/relationships/slide" Target="slides/slide87.xml"/><Relationship Id="rId94" Type="http://schemas.openxmlformats.org/officeDocument/2006/relationships/slide" Target="slides/slide88.xml"/><Relationship Id="rId95" Type="http://schemas.openxmlformats.org/officeDocument/2006/relationships/slide" Target="slides/slide89.xml"/><Relationship Id="rId96" Type="http://schemas.openxmlformats.org/officeDocument/2006/relationships/slide" Target="slides/slide90.xml"/><Relationship Id="rId97" Type="http://schemas.openxmlformats.org/officeDocument/2006/relationships/slide" Target="slides/slide91.xml"/><Relationship Id="rId98" Type="http://schemas.openxmlformats.org/officeDocument/2006/relationships/slide" Target="slides/slide92.xml"/><Relationship Id="rId99" Type="http://schemas.openxmlformats.org/officeDocument/2006/relationships/slide" Target="slides/slide93.xml"/><Relationship Id="rId100" Type="http://schemas.openxmlformats.org/officeDocument/2006/relationships/slide" Target="slides/slide94.xml"/><Relationship Id="rId101" Type="http://schemas.openxmlformats.org/officeDocument/2006/relationships/slide" Target="slides/slide95.xml"/><Relationship Id="rId102" Type="http://schemas.openxmlformats.org/officeDocument/2006/relationships/slide" Target="slides/slide96.xml"/><Relationship Id="rId103" Type="http://schemas.openxmlformats.org/officeDocument/2006/relationships/slide" Target="slides/slide97.xml"/><Relationship Id="rId104" Type="http://schemas.openxmlformats.org/officeDocument/2006/relationships/slide" Target="slides/slide98.xml"/><Relationship Id="rId105" Type="http://schemas.openxmlformats.org/officeDocument/2006/relationships/slide" Target="slides/slide99.xml"/><Relationship Id="rId106" Type="http://schemas.openxmlformats.org/officeDocument/2006/relationships/slide" Target="slides/slide100.xml"/><Relationship Id="rId107" Type="http://schemas.openxmlformats.org/officeDocument/2006/relationships/slide" Target="slides/slide101.xml"/><Relationship Id="rId108" Type="http://schemas.openxmlformats.org/officeDocument/2006/relationships/slide" Target="slides/slide102.xml"/><Relationship Id="rId109" Type="http://schemas.openxmlformats.org/officeDocument/2006/relationships/slide" Target="slides/slide103.xml"/><Relationship Id="rId110" Type="http://schemas.openxmlformats.org/officeDocument/2006/relationships/slide" Target="slides/slide104.xml"/><Relationship Id="rId111" Type="http://schemas.openxmlformats.org/officeDocument/2006/relationships/slide" Target="slides/slide105.xml"/><Relationship Id="rId112" Type="http://schemas.openxmlformats.org/officeDocument/2006/relationships/slide" Target="slides/slide106.xml"/><Relationship Id="rId113" Type="http://schemas.openxmlformats.org/officeDocument/2006/relationships/slide" Target="slides/slide107.xml"/><Relationship Id="rId114" Type="http://schemas.openxmlformats.org/officeDocument/2006/relationships/slide" Target="slides/slide108.xml"/><Relationship Id="rId115" Type="http://schemas.openxmlformats.org/officeDocument/2006/relationships/slide" Target="slides/slide109.xml"/><Relationship Id="rId116" Type="http://schemas.openxmlformats.org/officeDocument/2006/relationships/slide" Target="slides/slide110.xml"/><Relationship Id="rId117" Type="http://schemas.openxmlformats.org/officeDocument/2006/relationships/slide" Target="slides/slide111.xml"/><Relationship Id="rId118" Type="http://schemas.openxmlformats.org/officeDocument/2006/relationships/slide" Target="slides/slide112.xml"/><Relationship Id="rId119" Type="http://schemas.openxmlformats.org/officeDocument/2006/relationships/slide" Target="slides/slide113.xml"/><Relationship Id="rId120" Type="http://schemas.openxmlformats.org/officeDocument/2006/relationships/slide" Target="slides/slide114.xml"/><Relationship Id="rId121" Type="http://schemas.openxmlformats.org/officeDocument/2006/relationships/slide" Target="slides/slide115.xml"/><Relationship Id="rId122" Type="http://schemas.openxmlformats.org/officeDocument/2006/relationships/slide" Target="slides/slide116.xml"/><Relationship Id="rId123" Type="http://schemas.openxmlformats.org/officeDocument/2006/relationships/slide" Target="slides/slide117.xml"/><Relationship Id="rId124" Type="http://schemas.openxmlformats.org/officeDocument/2006/relationships/slide" Target="slides/slide118.xml"/><Relationship Id="rId125" Type="http://schemas.openxmlformats.org/officeDocument/2006/relationships/slide" Target="slides/slide119.xml"/><Relationship Id="rId126" Type="http://schemas.openxmlformats.org/officeDocument/2006/relationships/slide" Target="slides/slide120.xml"/><Relationship Id="rId127" Type="http://schemas.openxmlformats.org/officeDocument/2006/relationships/slide" Target="slides/slide121.xml"/><Relationship Id="rId128" Type="http://schemas.openxmlformats.org/officeDocument/2006/relationships/slide" Target="slides/slide122.xml"/><Relationship Id="rId129" Type="http://schemas.openxmlformats.org/officeDocument/2006/relationships/slide" Target="slides/slide123.xml"/><Relationship Id="rId130" Type="http://schemas.openxmlformats.org/officeDocument/2006/relationships/slide" Target="slides/slide124.xml"/><Relationship Id="rId131" Type="http://schemas.openxmlformats.org/officeDocument/2006/relationships/slide" Target="slides/slide125.xml"/><Relationship Id="rId132" Type="http://schemas.openxmlformats.org/officeDocument/2006/relationships/slide" Target="slides/slide126.xml"/><Relationship Id="rId133" Type="http://schemas.openxmlformats.org/officeDocument/2006/relationships/slide" Target="slides/slide127.xml"/><Relationship Id="rId134" Type="http://schemas.openxmlformats.org/officeDocument/2006/relationships/slide" Target="slides/slide128.xml"/><Relationship Id="rId135" Type="http://schemas.openxmlformats.org/officeDocument/2006/relationships/slide" Target="slides/slide129.xml"/><Relationship Id="rId136" Type="http://schemas.openxmlformats.org/officeDocument/2006/relationships/slide" Target="slides/slide130.xml"/><Relationship Id="rId137" Type="http://schemas.openxmlformats.org/officeDocument/2006/relationships/slide" Target="slides/slide131.xml"/><Relationship Id="rId138" Type="http://schemas.openxmlformats.org/officeDocument/2006/relationships/slide" Target="slides/slide132.xml"/><Relationship Id="rId139" Type="http://schemas.openxmlformats.org/officeDocument/2006/relationships/slide" Target="slides/slide133.xml"/><Relationship Id="rId140" Type="http://schemas.openxmlformats.org/officeDocument/2006/relationships/slide" Target="slides/slide134.xml"/><Relationship Id="rId141" Type="http://schemas.openxmlformats.org/officeDocument/2006/relationships/slide" Target="slides/slide135.xml"/><Relationship Id="rId142" Type="http://schemas.openxmlformats.org/officeDocument/2006/relationships/slide" Target="slides/slide136.xml"/><Relationship Id="rId143" Type="http://schemas.openxmlformats.org/officeDocument/2006/relationships/slide" Target="slides/slide137.xml"/><Relationship Id="rId144" Type="http://schemas.openxmlformats.org/officeDocument/2006/relationships/slide" Target="slides/slide138.xml"/><Relationship Id="rId145" Type="http://schemas.openxmlformats.org/officeDocument/2006/relationships/slide" Target="slides/slide139.xml"/><Relationship Id="rId146" Type="http://schemas.openxmlformats.org/officeDocument/2006/relationships/slide" Target="slides/slide140.xml"/><Relationship Id="rId147" Type="http://schemas.openxmlformats.org/officeDocument/2006/relationships/slide" Target="slides/slide141.xml"/><Relationship Id="rId148" Type="http://schemas.openxmlformats.org/officeDocument/2006/relationships/slide" Target="slides/slide142.xml"/><Relationship Id="rId149" Type="http://schemas.openxmlformats.org/officeDocument/2006/relationships/slide" Target="slides/slide143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/Relationships>
</file>

<file path=ppt/slides/_rels/slide1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0.png"/></Relationships>
</file>

<file path=ppt/slides/_rels/slide1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1.png"/></Relationships>
</file>

<file path=ppt/slides/_rels/slide1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2.png"/></Relationships>
</file>

<file path=ppt/slides/_rels/slide1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3.png"/></Relationships>
</file>

<file path=ppt/slides/_rels/slide1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4.png"/></Relationships>
</file>

<file path=ppt/slides/_rels/slide1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5.png"/></Relationships>
</file>

<file path=ppt/slides/_rels/slide1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6.png"/></Relationships>
</file>

<file path=ppt/slides/_rels/slide1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7.png"/></Relationships>
</file>

<file path=ppt/slides/_rels/slide1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8.png"/></Relationships>
</file>

<file path=ppt/slides/_rels/slide1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9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/Relationships>
</file>

<file path=ppt/slides/_rels/slide1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0.png"/></Relationships>
</file>

<file path=ppt/slides/_rels/slide1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1.png"/></Relationships>
</file>

<file path=ppt/slides/_rels/slide1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2.png"/></Relationships>
</file>

<file path=ppt/slides/_rels/slide1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3.png"/></Relationships>
</file>

<file path=ppt/slides/_rels/slide1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4.png"/></Relationships>
</file>

<file path=ppt/slides/_rels/slide1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5.png"/></Relationships>
</file>

<file path=ppt/slides/_rels/slide1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6.png"/></Relationships>
</file>

<file path=ppt/slides/_rels/slide1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7.png"/></Relationships>
</file>

<file path=ppt/slides/_rels/slide1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8.png"/></Relationships>
</file>

<file path=ppt/slides/_rels/slide1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9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/Relationships>
</file>

<file path=ppt/slides/_rels/slide1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0.png"/></Relationships>
</file>

<file path=ppt/slides/_rels/slide1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1.png"/></Relationships>
</file>

<file path=ppt/slides/_rels/slide1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2.png"/></Relationships>
</file>

<file path=ppt/slides/_rels/slide1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3.png"/></Relationships>
</file>

<file path=ppt/slides/_rels/slide1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4.png"/></Relationships>
</file>

<file path=ppt/slides/_rels/slide1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5.png"/></Relationships>
</file>

<file path=ppt/slides/_rels/slide1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6.png"/></Relationships>
</file>

<file path=ppt/slides/_rels/slide1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7.png"/></Relationships>
</file>

<file path=ppt/slides/_rels/slide1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8.png"/></Relationships>
</file>

<file path=ppt/slides/_rels/slide1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9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/Relationships>
</file>

<file path=ppt/slides/_rels/slide1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0.png"/></Relationships>
</file>

<file path=ppt/slides/_rels/slide1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1.png"/></Relationships>
</file>

<file path=ppt/slides/_rels/slide1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2.png"/></Relationships>
</file>

<file path=ppt/slides/_rels/slide1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3.png"/></Relationships>
</file>

<file path=ppt/slides/_rels/slide1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4.png"/></Relationships>
</file>

<file path=ppt/slides/_rels/slide1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5.png"/></Relationships>
</file>

<file path=ppt/slides/_rels/slide1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6.png"/></Relationships>
</file>

<file path=ppt/slides/_rels/slide1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7.png"/></Relationships>
</file>

<file path=ppt/slides/_rels/slide1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8.png"/></Relationships>
</file>

<file path=ppt/slides/_rels/slide1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9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png"/></Relationships>
</file>

<file path=ppt/slides/_rels/slide1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0.png"/></Relationships>
</file>

<file path=ppt/slides/_rels/slide1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1.png"/></Relationships>
</file>

<file path=ppt/slides/_rels/slide1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2.png"/></Relationships>
</file>

<file path=ppt/slides/_rels/slide1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3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.pn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.pn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.pn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.pn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.png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.png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3.png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4.png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5.png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6.png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7.png"/></Relationships>
</file>

<file path=ppt/slides/_rels/slide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8.png"/></Relationships>
</file>

<file path=ppt/slides/_rels/slide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9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</file>

<file path=ppt/slides/_rels/slide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0.png"/></Relationships>
</file>

<file path=ppt/slides/_rels/slide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1.png"/></Relationships>
</file>

<file path=ppt/slides/_rels/slide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2.png"/></Relationships>
</file>

<file path=ppt/slides/_rels/slide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3.png"/></Relationships>
</file>

<file path=ppt/slides/_rels/slide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4.png"/></Relationships>
</file>

<file path=ppt/slides/_rels/slide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5.png"/></Relationships>
</file>

<file path=ppt/slides/_rels/slide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6.png"/></Relationships>
</file>

<file path=ppt/slides/_rels/slide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7.png"/></Relationships>
</file>

<file path=ppt/slides/_rels/slide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8.png"/></Relationships>
</file>

<file path=ppt/slides/_rels/slide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9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/Relationships>
</file>

<file path=ppt/slides/_rels/slide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0.png"/></Relationships>
</file>

<file path=ppt/slides/_rels/slide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1.png"/></Relationships>
</file>

<file path=ppt/slides/_rels/slide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2.png"/></Relationships>
</file>

<file path=ppt/slides/_rels/slide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3.png"/></Relationships>
</file>

<file path=ppt/slides/_rels/slide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4.png"/></Relationships>
</file>

<file path=ppt/slides/_rels/slide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5.png"/></Relationships>
</file>

<file path=ppt/slides/_rels/slide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6.png"/></Relationships>
</file>

<file path=ppt/slides/_rels/slide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7.png"/></Relationships>
</file>

<file path=ppt/slides/_rels/slide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8.png"/></Relationships>
</file>

<file path=ppt/slides/_rels/slide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9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</file>

<file path=ppt/slides/_rels/slide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0.png"/></Relationships>
</file>

<file path=ppt/slides/_rels/slide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1.png"/></Relationships>
</file>

<file path=ppt/slides/_rels/slide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2.png"/></Relationships>
</file>

<file path=ppt/slides/_rels/slide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3.png"/></Relationships>
</file>

<file path=ppt/slides/_rels/slide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4.png"/></Relationships>
</file>

<file path=ppt/slides/_rels/slide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5.png"/></Relationships>
</file>

<file path=ppt/slides/_rels/slide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6.png"/></Relationships>
</file>

<file path=ppt/slides/_rels/slide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7.png"/></Relationships>
</file>

<file path=ppt/slides/_rels/slide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8.png"/></Relationships>
</file>

<file path=ppt/slides/_rels/slide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9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/Relationships>
</file>

<file path=ppt/slides/_rels/slide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0.png"/></Relationships>
</file>

<file path=ppt/slides/_rels/slide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1.png"/></Relationships>
</file>

<file path=ppt/slides/_rels/slide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2.png"/></Relationships>
</file>

<file path=ppt/slides/_rels/slide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3.png"/></Relationships>
</file>

<file path=ppt/slides/_rels/slide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4.png"/></Relationships>
</file>

<file path=ppt/slides/_rels/slide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5.png"/></Relationships>
</file>

<file path=ppt/slides/_rels/slide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6.png"/></Relationships>
</file>

<file path=ppt/slides/_rels/slide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7.png"/></Relationships>
</file>

<file path=ppt/slides/_rels/slide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8.png"/></Relationships>
</file>

<file path=ppt/slides/_rels/slide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9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/Relationships>
</file>

<file path=ppt/slides/_rels/slide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0.png"/></Relationships>
</file>

<file path=ppt/slides/_rels/slide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1.png"/></Relationships>
</file>

<file path=ppt/slides/_rels/slide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2.png"/></Relationships>
</file>

<file path=ppt/slides/_rels/slide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3.png"/></Relationships>
</file>

<file path=ppt/slides/_rels/slide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4.png"/></Relationships>
</file>

<file path=ppt/slides/_rels/slide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5.png"/></Relationships>
</file>

<file path=ppt/slides/_rels/slide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6.png"/></Relationships>
</file>

<file path=ppt/slides/_rels/slide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7.png"/></Relationships>
</file>

<file path=ppt/slides/_rels/slide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8.png"/></Relationships>
</file>

<file path=ppt/slides/_rels/slide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9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gen_1_cand_7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571500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200"/>
            </a:pPr>
            <a:r>
              <a:t>Candidate: gen_1_cand_7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594360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200"/>
            </a:pPr>
            <a:r>
              <a:t>Avg Fitness: 1000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gen_1_cand_97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571500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200"/>
            </a:pPr>
            <a:r>
              <a:t>Candidate: gen_1_cand_97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594360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200"/>
            </a:pPr>
            <a:r>
              <a:t>Avg Fitness: 764.0244374399066</a:t>
            </a: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gen_2_cand_22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571500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200"/>
            </a:pPr>
            <a:r>
              <a:t>Candidate: gen_2_cand_22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594360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200"/>
            </a:pPr>
            <a:r>
              <a:t>Avg Fitness: 847.3942329592976</a:t>
            </a: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gen_2_cand_98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571500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200"/>
            </a:pPr>
            <a:r>
              <a:t>Candidate: gen_2_cand_98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594360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200"/>
            </a:pPr>
            <a:r>
              <a:t>Avg Fitness: 741.0418070483313</a:t>
            </a: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gen_2_cand_96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571500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200"/>
            </a:pPr>
            <a:r>
              <a:t>Candidate: gen_2_cand_96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594360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200"/>
            </a:pPr>
            <a:r>
              <a:t>Avg Fitness: 1000</a:t>
            </a: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gen_2_cand_73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571500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200"/>
            </a:pPr>
            <a:r>
              <a:t>Candidate: gen_2_cand_73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594360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200"/>
            </a:pPr>
            <a:r>
              <a:t>Avg Fitness: 824.8617461073991</a:t>
            </a: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gen_2_cand_3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571500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200"/>
            </a:pPr>
            <a:r>
              <a:t>Candidate: gen_2_cand_3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594360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200"/>
            </a:pPr>
            <a:r>
              <a:t>Avg Fitness: 786.6849533866316</a:t>
            </a: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gen_2_cand_94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571500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200"/>
            </a:pPr>
            <a:r>
              <a:t>Candidate: gen_2_cand_94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594360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200"/>
            </a:pPr>
            <a:r>
              <a:t>Avg Fitness: 1000</a:t>
            </a: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gen_2_cand_18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571500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200"/>
            </a:pPr>
            <a:r>
              <a:t>Candidate: gen_2_cand_18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594360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200"/>
            </a:pPr>
            <a:r>
              <a:t>Avg Fitness: N/A</a:t>
            </a: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gen_2_cand_78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571500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200"/>
            </a:pPr>
            <a:r>
              <a:t>Candidate: gen_2_cand_78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594360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200"/>
            </a:pPr>
            <a:r>
              <a:t>Avg Fitness: 1000</a:t>
            </a: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gen_2_cand_10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571500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200"/>
            </a:pPr>
            <a:r>
              <a:t>Candidate: gen_2_cand_10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594360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200"/>
            </a:pPr>
            <a:r>
              <a:t>Avg Fitness: 1000</a:t>
            </a: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gen_2_cand_24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571500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200"/>
            </a:pPr>
            <a:r>
              <a:t>Candidate: gen_2_cand_24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594360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200"/>
            </a:pPr>
            <a:r>
              <a:t>Avg Fitness: 746.9033002564174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gen_1_cand_20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571500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200"/>
            </a:pPr>
            <a:r>
              <a:t>Candidate: gen_1_cand_20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594360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200"/>
            </a:pPr>
            <a:r>
              <a:t>Avg Fitness: 583.698114927881</a:t>
            </a: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gen_2_cand_23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571500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200"/>
            </a:pPr>
            <a:r>
              <a:t>Candidate: gen_2_cand_23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594360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200"/>
            </a:pPr>
            <a:r>
              <a:t>Avg Fitness: 794.2424520727238</a:t>
            </a: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gen_2_cand_0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571500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200"/>
            </a:pPr>
            <a:r>
              <a:t>Candidate: gen_2_cand_0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594360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200"/>
            </a:pPr>
            <a:r>
              <a:t>Avg Fitness: 541.9559338510745</a:t>
            </a: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gen_2_cand_99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571500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200"/>
            </a:pPr>
            <a:r>
              <a:t>Candidate: gen_2_cand_99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594360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200"/>
            </a:pPr>
            <a:r>
              <a:t>Avg Fitness: 688.9482497943234</a:t>
            </a: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gen_2_cand_76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571500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200"/>
            </a:pPr>
            <a:r>
              <a:t>Candidate: gen_2_cand_76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594360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200"/>
            </a:pPr>
            <a:r>
              <a:t>Avg Fitness: 1000</a:t>
            </a: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gen_2_cand_74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571500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200"/>
            </a:pPr>
            <a:r>
              <a:t>Candidate: gen_2_cand_74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594360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200"/>
            </a:pPr>
            <a:r>
              <a:t>Avg Fitness: 1000</a:t>
            </a: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gen_2_cand_37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571500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200"/>
            </a:pPr>
            <a:r>
              <a:t>Candidate: gen_2_cand_37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594360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200"/>
            </a:pPr>
            <a:r>
              <a:t>Avg Fitness: 787.2586963089952</a:t>
            </a: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gen_2_cand_27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571500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200"/>
            </a:pPr>
            <a:r>
              <a:t>Candidate: gen_2_cand_27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594360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200"/>
            </a:pPr>
            <a:r>
              <a:t>Avg Fitness: 828.2345393196267</a:t>
            </a: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gen_2_cand_80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571500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200"/>
            </a:pPr>
            <a:r>
              <a:t>Candidate: gen_2_cand_80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594360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200"/>
            </a:pPr>
            <a:r>
              <a:t>Avg Fitness: 748.8828594709689</a:t>
            </a: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gen_2_cand_71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571500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200"/>
            </a:pPr>
            <a:r>
              <a:t>Candidate: gen_2_cand_71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594360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200"/>
            </a:pPr>
            <a:r>
              <a:t>Avg Fitness: 537.7768059110829</a:t>
            </a: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gen_2_cand_12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571500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200"/>
            </a:pPr>
            <a:r>
              <a:t>Candidate: gen_2_cand_12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594360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200"/>
            </a:pPr>
            <a:r>
              <a:t>Avg Fitness: 1000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gen_1_cand_46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571500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200"/>
            </a:pPr>
            <a:r>
              <a:t>Candidate: gen_1_cand_46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594360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200"/>
            </a:pPr>
            <a:r>
              <a:t>Avg Fitness: 1000</a:t>
            </a: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gen_2_cand_56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571500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200"/>
            </a:pPr>
            <a:r>
              <a:t>Candidate: gen_2_cand_56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594360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200"/>
            </a:pPr>
            <a:r>
              <a:t>Avg Fitness: 590.7645629427461</a:t>
            </a:r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gen_2_cand_29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571500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200"/>
            </a:pPr>
            <a:r>
              <a:t>Candidate: gen_2_cand_29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594360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200"/>
            </a:pPr>
            <a:r>
              <a:t>Avg Fitness: 801.165162149719</a:t>
            </a:r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gen_2_cand_75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571500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200"/>
            </a:pPr>
            <a:r>
              <a:t>Candidate: gen_2_cand_75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594360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200"/>
            </a:pPr>
            <a:r>
              <a:t>Avg Fitness: 736.3485258222272</a:t>
            </a:r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gen_2_cand_82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571500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200"/>
            </a:pPr>
            <a:r>
              <a:t>Candidate: gen_2_cand_82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594360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200"/>
            </a:pPr>
            <a:r>
              <a:t>Avg Fitness: 1000</a:t>
            </a:r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gen_2_cand_15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571500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200"/>
            </a:pPr>
            <a:r>
              <a:t>Candidate: gen_2_cand_15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594360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200"/>
            </a:pPr>
            <a:r>
              <a:t>Avg Fitness: N/A</a:t>
            </a:r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gen_2_cand_17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571500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200"/>
            </a:pPr>
            <a:r>
              <a:t>Candidate: gen_2_cand_17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594360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200"/>
            </a:pPr>
            <a:r>
              <a:t>Avg Fitness: 827.3564855059203</a:t>
            </a:r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gen_2_cand_13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571500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200"/>
            </a:pPr>
            <a:r>
              <a:t>Candidate: gen_2_cand_13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594360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200"/>
            </a:pPr>
            <a:r>
              <a:t>Avg Fitness: 664.7101401783389</a:t>
            </a:r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gen_2_cand_60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571500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200"/>
            </a:pPr>
            <a:r>
              <a:t>Candidate: gen_2_cand_60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594360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200"/>
            </a:pPr>
            <a:r>
              <a:t>Avg Fitness: 501.3687334283172</a:t>
            </a:r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gen_4_cand_9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571500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200"/>
            </a:pPr>
            <a:r>
              <a:t>Candidate: gen_4_cand_9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594360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200"/>
            </a:pPr>
            <a:r>
              <a:t>Avg Fitness: N/A</a:t>
            </a:r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gen_4_cand_91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571500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200"/>
            </a:pPr>
            <a:r>
              <a:t>Candidate: gen_4_cand_91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594360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200"/>
            </a:pPr>
            <a:r>
              <a:t>Avg Fitness: N/A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gen_1_cand_65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571500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200"/>
            </a:pPr>
            <a:r>
              <a:t>Candidate: gen_1_cand_65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594360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200"/>
            </a:pPr>
            <a:r>
              <a:t>Avg Fitness: 795.4559594770325</a:t>
            </a:r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gen_4_cand_57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571500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200"/>
            </a:pPr>
            <a:r>
              <a:t>Candidate: gen_4_cand_57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594360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200"/>
            </a:pPr>
            <a:r>
              <a:t>Avg Fitness: 560.6632869777217</a:t>
            </a:r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gen_4_cand_81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571500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200"/>
            </a:pPr>
            <a:r>
              <a:t>Candidate: gen_4_cand_81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594360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200"/>
            </a:pPr>
            <a:r>
              <a:t>Avg Fitness: 1000</a:t>
            </a:r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gen_4_cand_1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571500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200"/>
            </a:pPr>
            <a:r>
              <a:t>Candidate: gen_4_cand_1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594360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200"/>
            </a:pPr>
            <a:r>
              <a:t>Avg Fitness: 576.0393773877445</a:t>
            </a:r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gen_4_cand_39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571500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200"/>
            </a:pPr>
            <a:r>
              <a:t>Candidate: gen_4_cand_39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594360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200"/>
            </a:pPr>
            <a:r>
              <a:t>Avg Fitness: N/A</a:t>
            </a:r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gen_4_cand_48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571500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200"/>
            </a:pPr>
            <a:r>
              <a:t>Candidate: gen_4_cand_48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594360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200"/>
            </a:pPr>
            <a:r>
              <a:t>Avg Fitness: N/A</a:t>
            </a:r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gen_4_cand_38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571500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200"/>
            </a:pPr>
            <a:r>
              <a:t>Candidate: gen_4_cand_38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594360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200"/>
            </a:pPr>
            <a:r>
              <a:t>Avg Fitness: N/A</a:t>
            </a:r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gen_4_cand_3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571500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200"/>
            </a:pPr>
            <a:r>
              <a:t>Candidate: gen_4_cand_3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594360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200"/>
            </a:pPr>
            <a:r>
              <a:t>Avg Fitness: 1000</a:t>
            </a:r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gen_4_cand_70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571500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200"/>
            </a:pPr>
            <a:r>
              <a:t>Candidate: gen_4_cand_70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594360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200"/>
            </a:pPr>
            <a:r>
              <a:t>Avg Fitness: 854.8335442911566</a:t>
            </a:r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gen_4_cand_69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571500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200"/>
            </a:pPr>
            <a:r>
              <a:t>Candidate: gen_4_cand_69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594360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200"/>
            </a:pPr>
            <a:r>
              <a:t>Avg Fitness: N/A</a:t>
            </a:r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gen_4_cand_72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571500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200"/>
            </a:pPr>
            <a:r>
              <a:t>Candidate: gen_4_cand_72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594360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200"/>
            </a:pPr>
            <a:r>
              <a:t>Avg Fitness: 554.4734353334901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gen_1_cand_41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571500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200"/>
            </a:pPr>
            <a:r>
              <a:t>Candidate: gen_1_cand_41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594360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200"/>
            </a:pPr>
            <a:r>
              <a:t>Avg Fitness: 1000</a:t>
            </a:r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gen_4_cand_54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571500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200"/>
            </a:pPr>
            <a:r>
              <a:t>Candidate: gen_4_cand_54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594360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200"/>
            </a:pPr>
            <a:r>
              <a:t>Avg Fitness: N/A</a:t>
            </a:r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gen_4_cand_64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571500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200"/>
            </a:pPr>
            <a:r>
              <a:t>Candidate: gen_4_cand_64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594360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200"/>
            </a:pPr>
            <a:r>
              <a:t>Avg Fitness: 1000</a:t>
            </a:r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gen_4_cand_79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571500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200"/>
            </a:pPr>
            <a:r>
              <a:t>Candidate: gen_4_cand_79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594360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200"/>
            </a:pPr>
            <a:r>
              <a:t>Avg Fitness: 744.9871755401199</a:t>
            </a:r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gen_4_cand_71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571500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200"/>
            </a:pPr>
            <a:r>
              <a:t>Candidate: gen_4_cand_71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594360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200"/>
            </a:pPr>
            <a:r>
              <a:t>Avg Fitness: 755.9513626829544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gen_1_cand_10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571500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200"/>
            </a:pPr>
            <a:r>
              <a:t>Candidate: gen_1_cand_10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594360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200"/>
            </a:pPr>
            <a:r>
              <a:t>Avg Fitness: 1000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gen_1_cand_76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571500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200"/>
            </a:pPr>
            <a:r>
              <a:t>Candidate: gen_1_cand_76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594360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200"/>
            </a:pPr>
            <a:r>
              <a:t>Avg Fitness: 762.5281017939875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gen_1_cand_17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571500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200"/>
            </a:pPr>
            <a:r>
              <a:t>Candidate: gen_1_cand_17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594360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200"/>
            </a:pPr>
            <a:r>
              <a:t>Avg Fitness: 839.3064098684692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gen_1_cand_63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571500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200"/>
            </a:pPr>
            <a:r>
              <a:t>Candidate: gen_1_cand_63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594360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200"/>
            </a:pPr>
            <a:r>
              <a:t>Avg Fitness: 1000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gen_1_cand_2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571500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200"/>
            </a:pPr>
            <a:r>
              <a:t>Candidate: gen_1_cand_2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594360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200"/>
            </a:pPr>
            <a:r>
              <a:t>Avg Fitness: 527.4566658602399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gen_1_cand_84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571500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200"/>
            </a:pPr>
            <a:r>
              <a:t>Candidate: gen_1_cand_84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594360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200"/>
            </a:pPr>
            <a:r>
              <a:t>Avg Fitness: 754.482227484505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gen_1_cand_42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571500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200"/>
            </a:pPr>
            <a:r>
              <a:t>Candidate: gen_1_cand_42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594360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200"/>
            </a:pPr>
            <a:r>
              <a:t>Avg Fitness: 490.20731862334503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gen_1_cand_83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571500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200"/>
            </a:pPr>
            <a:r>
              <a:t>Candidate: gen_1_cand_83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594360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200"/>
            </a:pPr>
            <a:r>
              <a:t>Avg Fitness: 1000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gen_1_cand_50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571500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200"/>
            </a:pPr>
            <a:r>
              <a:t>Candidate: gen_1_cand_50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594360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200"/>
            </a:pPr>
            <a:r>
              <a:t>Avg Fitness: 1000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gen_1_cand_43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571500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200"/>
            </a:pPr>
            <a:r>
              <a:t>Candidate: gen_1_cand_43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594360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200"/>
            </a:pPr>
            <a:r>
              <a:t>Avg Fitness: 1000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gen_1_cand_13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571500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200"/>
            </a:pPr>
            <a:r>
              <a:t>Candidate: gen_1_cand_13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594360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200"/>
            </a:pPr>
            <a:r>
              <a:t>Avg Fitness: 1000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gen_1_cand_12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571500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200"/>
            </a:pPr>
            <a:r>
              <a:t>Candidate: gen_1_cand_12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594360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200"/>
            </a:pPr>
            <a:r>
              <a:t>Avg Fitness: 1000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gen_1_cand_59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571500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200"/>
            </a:pPr>
            <a:r>
              <a:t>Candidate: gen_1_cand_59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594360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200"/>
            </a:pPr>
            <a:r>
              <a:t>Avg Fitness: 1000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gen_1_cand_56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571500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200"/>
            </a:pPr>
            <a:r>
              <a:t>Candidate: gen_1_cand_56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594360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200"/>
            </a:pPr>
            <a:r>
              <a:t>Avg Fitness: 1000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gen_1_cand_72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571500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200"/>
            </a:pPr>
            <a:r>
              <a:t>Candidate: gen_1_cand_72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594360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200"/>
            </a:pPr>
            <a:r>
              <a:t>Avg Fitness: 866.7190989675313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gen_1_cand_31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571500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200"/>
            </a:pPr>
            <a:r>
              <a:t>Candidate: gen_1_cand_31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594360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200"/>
            </a:pPr>
            <a:r>
              <a:t>Avg Fitness: 1000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gen_1_cand_25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571500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200"/>
            </a:pPr>
            <a:r>
              <a:t>Candidate: gen_1_cand_25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594360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200"/>
            </a:pPr>
            <a:r>
              <a:t>Avg Fitness: 1000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gen_1_cand_52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571500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200"/>
            </a:pPr>
            <a:r>
              <a:t>Candidate: gen_1_cand_52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594360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200"/>
            </a:pPr>
            <a:r>
              <a:t>Avg Fitness: 1000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gen_1_cand_34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571500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200"/>
            </a:pPr>
            <a:r>
              <a:t>Candidate: gen_1_cand_34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594360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200"/>
            </a:pPr>
            <a:r>
              <a:t>Avg Fitness: 1000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gen_1_cand_29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571500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200"/>
            </a:pPr>
            <a:r>
              <a:t>Candidate: gen_1_cand_29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594360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200"/>
            </a:pPr>
            <a:r>
              <a:t>Avg Fitness: 1000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gen_1_cand_69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571500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200"/>
            </a:pPr>
            <a:r>
              <a:t>Candidate: gen_1_cand_69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594360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200"/>
            </a:pPr>
            <a:r>
              <a:t>Avg Fitness: 1000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gen_1_cand_4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571500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200"/>
            </a:pPr>
            <a:r>
              <a:t>Candidate: gen_1_cand_4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594360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200"/>
            </a:pPr>
            <a:r>
              <a:t>Avg Fitness: 800.2131938651922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gen_1_cand_32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571500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200"/>
            </a:pPr>
            <a:r>
              <a:t>Candidate: gen_1_cand_32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594360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200"/>
            </a:pPr>
            <a:r>
              <a:t>Avg Fitness: 1000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gen_1_cand_79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571500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200"/>
            </a:pPr>
            <a:r>
              <a:t>Candidate: gen_1_cand_79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594360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200"/>
            </a:pPr>
            <a:r>
              <a:t>Avg Fitness: 1000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gen_1_cand_9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571500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200"/>
            </a:pPr>
            <a:r>
              <a:t>Candidate: gen_1_cand_9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594360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200"/>
            </a:pPr>
            <a:r>
              <a:t>Avg Fitness: 747.5793665707871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gen_1_cand_64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571500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200"/>
            </a:pPr>
            <a:r>
              <a:t>Candidate: gen_1_cand_64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594360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200"/>
            </a:pPr>
            <a:r>
              <a:t>Avg Fitness: 439.77498189482225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gen_1_cand_99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571500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200"/>
            </a:pPr>
            <a:r>
              <a:t>Candidate: gen_1_cand_99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594360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200"/>
            </a:pPr>
            <a:r>
              <a:t>Avg Fitness: 1000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gen_1_cand_18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571500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200"/>
            </a:pPr>
            <a:r>
              <a:t>Candidate: gen_1_cand_18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594360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200"/>
            </a:pPr>
            <a:r>
              <a:t>Avg Fitness: 1000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gen_1_cand_27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571500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200"/>
            </a:pPr>
            <a:r>
              <a:t>Candidate: gen_1_cand_27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594360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200"/>
            </a:pPr>
            <a:r>
              <a:t>Avg Fitness: 843.9449757552838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gen_1_cand_28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571500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200"/>
            </a:pPr>
            <a:r>
              <a:t>Candidate: gen_1_cand_28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594360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200"/>
            </a:pPr>
            <a:r>
              <a:t>Avg Fitness: 875.3905846020443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gen_1_cand_5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571500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200"/>
            </a:pPr>
            <a:r>
              <a:t>Candidate: gen_1_cand_5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594360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200"/>
            </a:pPr>
            <a:r>
              <a:t>Avg Fitness: 1000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gen_1_cand_88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571500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200"/>
            </a:pPr>
            <a:r>
              <a:t>Candidate: gen_1_cand_88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594360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200"/>
            </a:pPr>
            <a:r>
              <a:t>Avg Fitness: 848.30938417682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gen_1_cand_73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571500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200"/>
            </a:pPr>
            <a:r>
              <a:t>Candidate: gen_1_cand_73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594360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200"/>
            </a:pPr>
            <a:r>
              <a:t>Avg Fitness: 750.3509329817849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gen_1_cand_35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571500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200"/>
            </a:pPr>
            <a:r>
              <a:t>Candidate: gen_1_cand_35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594360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200"/>
            </a:pPr>
            <a:r>
              <a:t>Avg Fitness: 1000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gen_1_cand_66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571500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200"/>
            </a:pPr>
            <a:r>
              <a:t>Candidate: gen_1_cand_66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594360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200"/>
            </a:pPr>
            <a:r>
              <a:t>Avg Fitness: 572.1775747305477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gen_1_cand_89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571500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200"/>
            </a:pPr>
            <a:r>
              <a:t>Candidate: gen_1_cand_89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594360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200"/>
            </a:pPr>
            <a:r>
              <a:t>Avg Fitness: 1000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gen_1_cand_6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571500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200"/>
            </a:pPr>
            <a:r>
              <a:t>Candidate: gen_1_cand_6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594360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200"/>
            </a:pPr>
            <a:r>
              <a:t>Avg Fitness: 842.590767392772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gen_1_cand_30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571500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200"/>
            </a:pPr>
            <a:r>
              <a:t>Candidate: gen_1_cand_30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594360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200"/>
            </a:pPr>
            <a:r>
              <a:t>Avg Fitness: 1000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gen_1_cand_58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571500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200"/>
            </a:pPr>
            <a:r>
              <a:t>Candidate: gen_1_cand_58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594360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200"/>
            </a:pPr>
            <a:r>
              <a:t>Avg Fitness: 1000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gen_1_cand_53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571500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200"/>
            </a:pPr>
            <a:r>
              <a:t>Candidate: gen_1_cand_53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594360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200"/>
            </a:pPr>
            <a:r>
              <a:t>Avg Fitness: 711.4224068903088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gen_1_cand_14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571500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200"/>
            </a:pPr>
            <a:r>
              <a:t>Candidate: gen_1_cand_14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594360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200"/>
            </a:pPr>
            <a:r>
              <a:t>Avg Fitness: 1000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gen_1_cand_81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571500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200"/>
            </a:pPr>
            <a:r>
              <a:t>Candidate: gen_1_cand_81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594360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200"/>
            </a:pPr>
            <a:r>
              <a:t>Avg Fitness: 858.4239600011945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gen_1_cand_23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571500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200"/>
            </a:pPr>
            <a:r>
              <a:t>Candidate: gen_1_cand_23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594360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200"/>
            </a:pPr>
            <a:r>
              <a:t>Avg Fitness: 1000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gen_1_cand_87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571500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200"/>
            </a:pPr>
            <a:r>
              <a:t>Candidate: gen_1_cand_87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594360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200"/>
            </a:pPr>
            <a:r>
              <a:t>Avg Fitness: 693.9008559502474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gen_1_cand_19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571500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200"/>
            </a:pPr>
            <a:r>
              <a:t>Candidate: gen_1_cand_19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594360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200"/>
            </a:pPr>
            <a:r>
              <a:t>Avg Fitness: 881.6797773085724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gen_1_cand_1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571500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200"/>
            </a:pPr>
            <a:r>
              <a:t>Candidate: gen_1_cand_1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594360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200"/>
            </a:pPr>
            <a:r>
              <a:t>Avg Fitness: 1000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gen_1_cand_93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571500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200"/>
            </a:pPr>
            <a:r>
              <a:t>Candidate: gen_1_cand_93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594360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200"/>
            </a:pPr>
            <a:r>
              <a:t>Avg Fitness: 805.5449846627862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gen_1_cand_16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571500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200"/>
            </a:pPr>
            <a:r>
              <a:t>Candidate: gen_1_cand_16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594360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200"/>
            </a:pPr>
            <a:r>
              <a:t>Avg Fitness: 770.4962342956804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gen_1_cand_68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571500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200"/>
            </a:pPr>
            <a:r>
              <a:t>Candidate: gen_1_cand_68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594360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200"/>
            </a:pPr>
            <a:r>
              <a:t>Avg Fitness: 1000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gen_1_cand_77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571500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200"/>
            </a:pPr>
            <a:r>
              <a:t>Candidate: gen_1_cand_77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594360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200"/>
            </a:pPr>
            <a:r>
              <a:t>Avg Fitness: 1000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gen_1_cand_22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571500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200"/>
            </a:pPr>
            <a:r>
              <a:t>Candidate: gen_1_cand_22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594360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200"/>
            </a:pPr>
            <a:r>
              <a:t>Avg Fitness: 757.5576332856144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gen_1_cand_55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571500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200"/>
            </a:pPr>
            <a:r>
              <a:t>Candidate: gen_1_cand_55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594360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200"/>
            </a:pPr>
            <a:r>
              <a:t>Avg Fitness: 1000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gen_1_cand_3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571500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200"/>
            </a:pPr>
            <a:r>
              <a:t>Candidate: gen_1_cand_3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594360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200"/>
            </a:pPr>
            <a:r>
              <a:t>Avg Fitness: 1000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gen_2_cand_69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571500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200"/>
            </a:pPr>
            <a:r>
              <a:t>Candidate: gen_2_cand_69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594360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200"/>
            </a:pPr>
            <a:r>
              <a:t>Avg Fitness: 1000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gen_2_cand_38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571500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200"/>
            </a:pPr>
            <a:r>
              <a:t>Candidate: gen_2_cand_38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594360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200"/>
            </a:pPr>
            <a:r>
              <a:t>Avg Fitness: 1000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gen_2_cand_40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571500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200"/>
            </a:pPr>
            <a:r>
              <a:t>Candidate: gen_2_cand_40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594360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200"/>
            </a:pPr>
            <a:r>
              <a:t>Avg Fitness: 635.0211743081221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gen_2_cand_46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571500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200"/>
            </a:pPr>
            <a:r>
              <a:t>Candidate: gen_2_cand_46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594360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200"/>
            </a:pPr>
            <a:r>
              <a:t>Avg Fitness: 1000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gen_2_cand_25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571500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200"/>
            </a:pPr>
            <a:r>
              <a:t>Candidate: gen_2_cand_25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594360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200"/>
            </a:pPr>
            <a:r>
              <a:t>Avg Fitness: 853.676643788923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gen_2_cand_89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571500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200"/>
            </a:pPr>
            <a:r>
              <a:t>Candidate: gen_2_cand_89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594360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200"/>
            </a:pPr>
            <a:r>
              <a:t>Avg Fitness: 839.0068450725104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gen_2_cand_14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571500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200"/>
            </a:pPr>
            <a:r>
              <a:t>Candidate: gen_2_cand_14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594360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200"/>
            </a:pPr>
            <a:r>
              <a:t>Avg Fitness: 778.1381563216129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gen_1_cand_67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571500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200"/>
            </a:pPr>
            <a:r>
              <a:t>Candidate: gen_1_cand_67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594360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200"/>
            </a:pPr>
            <a:r>
              <a:t>Avg Fitness: 1000</a:t>
            </a: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gen_2_cand_53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571500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200"/>
            </a:pPr>
            <a:r>
              <a:t>Candidate: gen_2_cand_53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594360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200"/>
            </a:pPr>
            <a:r>
              <a:t>Avg Fitness: 775.6060880306167</a:t>
            </a: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gen_2_cand_42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571500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200"/>
            </a:pPr>
            <a:r>
              <a:t>Candidate: gen_2_cand_42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594360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200"/>
            </a:pPr>
            <a:r>
              <a:t>Avg Fitness: 836.7001602494352</a:t>
            </a: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gen_2_cand_2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571500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200"/>
            </a:pPr>
            <a:r>
              <a:t>Candidate: gen_2_cand_2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594360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200"/>
            </a:pPr>
            <a:r>
              <a:t>Avg Fitness: 1000</a:t>
            </a: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gen_2_cand_5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571500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200"/>
            </a:pPr>
            <a:r>
              <a:t>Candidate: gen_2_cand_5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594360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200"/>
            </a:pPr>
            <a:r>
              <a:t>Avg Fitness: 747.0778962349361</a:t>
            </a: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gen_2_cand_6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571500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200"/>
            </a:pPr>
            <a:r>
              <a:t>Candidate: gen_2_cand_6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594360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200"/>
            </a:pPr>
            <a:r>
              <a:t>Avg Fitness: 1000</a:t>
            </a: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gen_2_cand_45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571500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200"/>
            </a:pPr>
            <a:r>
              <a:t>Candidate: gen_2_cand_45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594360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200"/>
            </a:pPr>
            <a:r>
              <a:t>Avg Fitness: 663.4663768814524</a:t>
            </a: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gen_2_cand_90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571500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200"/>
            </a:pPr>
            <a:r>
              <a:t>Candidate: gen_2_cand_90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594360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200"/>
            </a:pPr>
            <a:r>
              <a:t>Avg Fitness: 853.4943117864809</a:t>
            </a: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gen_2_cand_95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571500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200"/>
            </a:pPr>
            <a:r>
              <a:t>Candidate: gen_2_cand_95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594360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200"/>
            </a:pPr>
            <a:r>
              <a:t>Avg Fitness: 1000</a:t>
            </a: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gen_2_cand_39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571500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200"/>
            </a:pPr>
            <a:r>
              <a:t>Candidate: gen_2_cand_39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594360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200"/>
            </a:pPr>
            <a:r>
              <a:t>Avg Fitness: 430.41576456669367</a:t>
            </a: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gen_2_cand_20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571500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200"/>
            </a:pPr>
            <a:r>
              <a:t>Candidate: gen_2_cand_20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594360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200"/>
            </a:pPr>
            <a:r>
              <a:t>Avg Fitness: 1000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gen_1_cand_26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571500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200"/>
            </a:pPr>
            <a:r>
              <a:t>Candidate: gen_1_cand_26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594360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200"/>
            </a:pPr>
            <a:r>
              <a:t>Avg Fitness: 626.8038670674207</a:t>
            </a: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gen_2_cand_52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571500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200"/>
            </a:pPr>
            <a:r>
              <a:t>Candidate: gen_2_cand_52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594360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200"/>
            </a:pPr>
            <a:r>
              <a:t>Avg Fitness: 1000</a:t>
            </a: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gen_2_cand_48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571500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200"/>
            </a:pPr>
            <a:r>
              <a:t>Candidate: gen_2_cand_48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594360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200"/>
            </a:pPr>
            <a:r>
              <a:t>Avg Fitness: 592.3957996170042</a:t>
            </a: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gen_2_cand_79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571500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200"/>
            </a:pPr>
            <a:r>
              <a:t>Candidate: gen_2_cand_79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594360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200"/>
            </a:pPr>
            <a:r>
              <a:t>Avg Fitness: 576.19053962087</a:t>
            </a: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gen_2_cand_47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571500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200"/>
            </a:pPr>
            <a:r>
              <a:t>Candidate: gen_2_cand_47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594360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200"/>
            </a:pPr>
            <a:r>
              <a:t>Avg Fitness: 534.2200003366595</a:t>
            </a: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gen_2_cand_28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571500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200"/>
            </a:pPr>
            <a:r>
              <a:t>Candidate: gen_2_cand_28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594360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200"/>
            </a:pPr>
            <a:r>
              <a:t>Avg Fitness: 804.6934624173315</a:t>
            </a: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gen_2_cand_97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571500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200"/>
            </a:pPr>
            <a:r>
              <a:t>Candidate: gen_2_cand_97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594360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200"/>
            </a:pPr>
            <a:r>
              <a:t>Avg Fitness: 569.9987385290651</a:t>
            </a: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gen_2_cand_77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571500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200"/>
            </a:pPr>
            <a:r>
              <a:t>Candidate: gen_2_cand_77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594360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200"/>
            </a:pPr>
            <a:r>
              <a:t>Avg Fitness: 642.3400092512318</a:t>
            </a: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gen_2_cand_87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571500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200"/>
            </a:pPr>
            <a:r>
              <a:t>Candidate: gen_2_cand_87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594360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200"/>
            </a:pPr>
            <a:r>
              <a:t>Avg Fitness: 797.5190445609364</a:t>
            </a: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gen_2_cand_21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571500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200"/>
            </a:pPr>
            <a:r>
              <a:t>Candidate: gen_2_cand_21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594360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200"/>
            </a:pPr>
            <a:r>
              <a:t>Avg Fitness: 570.3327324782634</a:t>
            </a: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gen_2_cand_57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571500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200"/>
            </a:pPr>
            <a:r>
              <a:t>Candidate: gen_2_cand_57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594360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200"/>
            </a:pPr>
            <a:r>
              <a:t>Avg Fitness: 821.5923037648972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gen_1_cand_33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571500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200"/>
            </a:pPr>
            <a:r>
              <a:t>Candidate: gen_1_cand_33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594360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200"/>
            </a:pPr>
            <a:r>
              <a:t>Avg Fitness: 809.9650030541183</a:t>
            </a: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gen_2_cand_66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571500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200"/>
            </a:pPr>
            <a:r>
              <a:t>Candidate: gen_2_cand_66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594360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200"/>
            </a:pPr>
            <a:r>
              <a:t>Avg Fitness: 1000</a:t>
            </a: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gen_2_cand_31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571500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200"/>
            </a:pPr>
            <a:r>
              <a:t>Candidate: gen_2_cand_31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594360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200"/>
            </a:pPr>
            <a:r>
              <a:t>Avg Fitness: 553.3316925443479</a:t>
            </a: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gen_2_cand_64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571500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200"/>
            </a:pPr>
            <a:r>
              <a:t>Candidate: gen_2_cand_64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594360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200"/>
            </a:pPr>
            <a:r>
              <a:t>Avg Fitness: 1000</a:t>
            </a: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gen_2_cand_41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571500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200"/>
            </a:pPr>
            <a:r>
              <a:t>Candidate: gen_2_cand_41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594360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200"/>
            </a:pPr>
            <a:r>
              <a:t>Avg Fitness: 850.9979086997992</a:t>
            </a: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gen_2_cand_35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571500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200"/>
            </a:pPr>
            <a:r>
              <a:t>Candidate: gen_2_cand_35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594360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200"/>
            </a:pPr>
            <a:r>
              <a:t>Avg Fitness: 1000</a:t>
            </a: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gen_2_cand_16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571500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200"/>
            </a:pPr>
            <a:r>
              <a:t>Candidate: gen_2_cand_16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594360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200"/>
            </a:pPr>
            <a:r>
              <a:t>Avg Fitness: 1000</a:t>
            </a: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gen_2_cand_62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571500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200"/>
            </a:pPr>
            <a:r>
              <a:t>Candidate: gen_2_cand_62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594360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200"/>
            </a:pPr>
            <a:r>
              <a:t>Avg Fitness: 797.9493232970175</a:t>
            </a: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gen_2_cand_70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571500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200"/>
            </a:pPr>
            <a:r>
              <a:t>Candidate: gen_2_cand_70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594360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200"/>
            </a:pPr>
            <a:r>
              <a:t>Avg Fitness: 1000</a:t>
            </a: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gen_2_cand_44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571500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200"/>
            </a:pPr>
            <a:r>
              <a:t>Candidate: gen_2_cand_44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594360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200"/>
            </a:pPr>
            <a:r>
              <a:t>Avg Fitness: 605.0253133830853</a:t>
            </a: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gen_2_cand_32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571500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200"/>
            </a:pPr>
            <a:r>
              <a:t>Candidate: gen_2_cand_32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594360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200"/>
            </a:pPr>
            <a:r>
              <a:t>Avg Fitness: 1000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